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9" r:id="rId4"/>
    <p:sldId id="261" r:id="rId5"/>
    <p:sldId id="260" r:id="rId6"/>
    <p:sldId id="263" r:id="rId7"/>
    <p:sldId id="264" r:id="rId8"/>
    <p:sldId id="265" r:id="rId9"/>
    <p:sldId id="266" r:id="rId10"/>
  </p:sldIdLst>
  <p:sldSz cx="12192000" cy="6858000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0D8F6-68E3-4789-8FB9-3633DD949F7F}" type="datetimeFigureOut">
              <a:rPr lang="fr-FR" smtClean="0"/>
              <a:t>21/02/2019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BE9D-A235-471C-8C1B-0776C7591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460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2A06-B0B9-48A2-B421-C0995FCA623A}" type="datetimeFigureOut">
              <a:rPr lang="fr-FR" smtClean="0"/>
              <a:t>21/02/2019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8CBC9-0251-47DA-8D6D-AFA83A24F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55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/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ABA6-8BE8-4809-9640-4F27C35280FD}" type="datetime1">
              <a:rPr lang="fr-FR" smtClean="0"/>
              <a:t>21/02/2019</a:t>
            </a:fld>
            <a:endParaRPr lang="fr-FR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9F83-2E49-46BA-8287-CDD4AEEC15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69328-FC9B-4182-A874-B8AB59D2B9B7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6E7E-B1AE-4A60-928D-09F26EE14C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24F4-A0AB-4857-98BB-9D76661BD844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B323-2E20-42AD-B835-33256033AC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9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60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7B3F-0F7F-4C65-8AB4-AC6415F034A7}" type="datetime1">
              <a:rPr lang="fr-FR" smtClean="0"/>
              <a:t>21/02/2019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14EF2-DA24-4472-91D3-07E4F92065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734E-253A-4E1D-8484-1DC780FA8651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C515F-7F9F-49AD-AEE8-323CCD44AD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0054-9CCD-4E8D-AE06-1ACC653E78DC}" type="datetime1">
              <a:rPr lang="fr-FR" smtClean="0"/>
              <a:t>21/02/2019</a:t>
            </a:fld>
            <a:endParaRPr lang="fr-F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8E498-5C2D-4943-95E9-50A1DFE04D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4756-4AA3-42EA-91DF-DD79ADFE81F8}" type="datetime1">
              <a:rPr lang="fr-FR" smtClean="0"/>
              <a:t>21/02/2019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3073-E7CA-4F8F-9101-790C2074EC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90B6-3095-413F-B6AA-468BD8CCA8FA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322C-9687-4A46-9EEF-A6D22E6633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CDA1-266E-4735-BF33-745D0DD31C2C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1AD8-EA3B-42B4-8272-43F4F4A3C2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BFAD6-E5B3-4B85-861C-1F143043CD73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172B-CBB0-48DA-BD99-7C87F3981F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3602-DD15-4361-A05A-EB07E62B0F40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87E6-EBC9-4D24-AC25-89A0CCE49A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E9F82-6F28-479A-B035-452486E2E32F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8EB5-F754-4592-8E45-5E2000D82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7E7DE-2F1E-49A8-BB89-857FFF87D935}" type="datetime1">
              <a:rPr lang="fr-FR" smtClean="0"/>
              <a:t>21/02/2019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1DC88-0505-47BA-A9A3-C19FC5B2F8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5152-6FA1-4507-84F7-8EC959D63BFA}" type="datetime1">
              <a:rPr lang="fr-FR" smtClean="0"/>
              <a:t>21/02/2019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0081-8080-413E-B08B-B044D86D6E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F8103-3FA7-4051-903F-D4B8C17E38FC}" type="datetime1">
              <a:rPr lang="fr-FR" smtClean="0"/>
              <a:t>21/02/2019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3EAB5-B64F-432F-8455-1ED40413A6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4466E-B6FF-4FD0-B300-2E9FC1C77C00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DEBA-981E-4696-A195-4A364227D4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55F5F-6FA5-4FD0-A743-3AFE9F1A7D3B}" type="datetime1">
              <a:rPr lang="fr-FR" smtClean="0"/>
              <a:t>21/02/2019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A17A-8A48-43BE-B8BA-E4CC72F09A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14288" y="0"/>
            <a:ext cx="12053888" cy="6858000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01EFC6-C2E0-4B67-A4E8-EE53F6F19E47}" type="datetime1">
              <a:rPr lang="fr-FR" smtClean="0"/>
              <a:t>21/02/2019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7AC15-6FFD-44C8-B4E7-FF90D06F86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78" r:id="rId12"/>
    <p:sldLayoutId id="2147483766" r:id="rId13"/>
    <p:sldLayoutId id="2147483765" r:id="rId14"/>
    <p:sldLayoutId id="2147483764" r:id="rId15"/>
    <p:sldLayoutId id="2147483763" r:id="rId16"/>
    <p:sldLayoutId id="2147483762" r:id="rId17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01266"/>
            <a:ext cx="7101366" cy="194213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5400" dirty="0" smtClean="0">
                <a:effectLst>
                  <a:glow rad="203200">
                    <a:schemeClr val="bg1">
                      <a:alpha val="40000"/>
                    </a:schemeClr>
                  </a:glow>
                </a:effectLst>
                <a:latin typeface="Lemondrop" panose="020B0505040000020004" pitchFamily="34" charset="0"/>
              </a:rPr>
              <a:t>Présentation de </a:t>
            </a:r>
            <a:br>
              <a:rPr lang="fr-FR" sz="5400" dirty="0" smtClean="0">
                <a:effectLst>
                  <a:glow rad="203200">
                    <a:schemeClr val="bg1">
                      <a:alpha val="40000"/>
                    </a:schemeClr>
                  </a:glow>
                </a:effectLst>
                <a:latin typeface="Lemondrop" panose="020B0505040000020004" pitchFamily="34" charset="0"/>
              </a:rPr>
            </a:br>
            <a:r>
              <a:rPr lang="fr-FR" sz="5400" dirty="0" err="1" smtClean="0">
                <a:effectLst>
                  <a:glow rad="203200">
                    <a:schemeClr val="bg1">
                      <a:alpha val="40000"/>
                    </a:schemeClr>
                  </a:glow>
                </a:effectLst>
                <a:latin typeface="Lemondrop" panose="020B0505040000020004" pitchFamily="34" charset="0"/>
              </a:rPr>
              <a:t>grupo</a:t>
            </a:r>
            <a:r>
              <a:rPr lang="fr-FR" sz="5400" dirty="0" smtClean="0">
                <a:effectLst>
                  <a:glow rad="203200">
                    <a:schemeClr val="bg1">
                      <a:alpha val="40000"/>
                    </a:schemeClr>
                  </a:glow>
                </a:effectLst>
                <a:latin typeface="Lemondrop" panose="020B0505040000020004" pitchFamily="34" charset="0"/>
              </a:rPr>
              <a:t> </a:t>
            </a:r>
            <a:r>
              <a:rPr lang="fr-FR" sz="5400" dirty="0" err="1" smtClean="0">
                <a:effectLst>
                  <a:glow rad="203200">
                    <a:schemeClr val="bg1">
                      <a:alpha val="40000"/>
                    </a:schemeClr>
                  </a:glow>
                </a:effectLst>
                <a:latin typeface="Lemondrop" panose="020B0505040000020004" pitchFamily="34" charset="0"/>
              </a:rPr>
              <a:t>sada</a:t>
            </a:r>
            <a:endParaRPr lang="fr-FR" sz="5400" dirty="0">
              <a:effectLst>
                <a:glow rad="203200">
                  <a:schemeClr val="bg1">
                    <a:alpha val="40000"/>
                  </a:schemeClr>
                </a:glow>
              </a:effectLst>
              <a:latin typeface="Lemondrop" panose="020B05050400000200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flipH="1">
            <a:off x="1268413" y="7359650"/>
            <a:ext cx="5672137" cy="5842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2400" b="1" dirty="0" smtClean="0">
              <a:effectLst>
                <a:glow rad="292100">
                  <a:schemeClr val="bg2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9" name="Image 3"/>
          <p:cNvPicPr>
            <a:picLocks noChangeAspect="1"/>
          </p:cNvPicPr>
          <p:nvPr/>
        </p:nvPicPr>
        <p:blipFill>
          <a:blip r:embed="rId2"/>
          <a:srcRect t="19000" b="19749"/>
          <a:stretch>
            <a:fillRect/>
          </a:stretch>
        </p:blipFill>
        <p:spPr bwMode="auto">
          <a:xfrm>
            <a:off x="5997575" y="3602038"/>
            <a:ext cx="475615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99F83-2E49-46BA-8287-CDD4AEEC15A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225"/>
            <a:ext cx="121920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L’entreprise a été crée il y a plus de 50 ans, leur activité est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de vendre de la volaille en préparant toute la logistique du produit avant de le mettre en vente.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863" y="3008313"/>
            <a:ext cx="5786437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Il y a plus de 3000 employés et leur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société, qui fait 80m2, est </a:t>
            </a:r>
            <a:r>
              <a:rPr lang="fr-F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constituée </a:t>
            </a: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surtout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bureaux.</a:t>
            </a:r>
          </a:p>
        </p:txBody>
      </p:sp>
      <p:pic>
        <p:nvPicPr>
          <p:cNvPr id="20483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300" y="2628900"/>
            <a:ext cx="58499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3EAB5-B64F-432F-8455-1ED40413A66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8757" y="369781"/>
            <a:ext cx="1191289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effectLst>
                  <a:glow rad="215900">
                    <a:schemeClr val="bg1">
                      <a:alpha val="40000"/>
                    </a:schemeClr>
                  </a:glow>
                </a:effectLst>
                <a:latin typeface="Lemondrop" panose="020B0505040000020004" pitchFamily="34" charset="0"/>
                <a:cs typeface="+mn-cs"/>
              </a:rPr>
              <a:t>Leur processus productif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 rot="5400000">
            <a:off x="-503238" y="1073151"/>
            <a:ext cx="1006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Tw Cen MT" pitchFamily="34" charset="0"/>
              </a:rPr>
              <a:t>productif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8757" y="1257300"/>
            <a:ext cx="9138848" cy="70173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1/Le choix des aliments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2/L’élevage des poules reproductrices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3/La production d’œufs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4/L’incubation des œufs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5/Les élevages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6/L'abattage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7/Découpe, transformation et conditionnement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8/La 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u="sng" dirty="0">
                <a:effectLst>
                  <a:glow rad="1651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9/L’attention au consommateur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/>
            </a:r>
            <a:br>
              <a:rPr lang="fr-FR" sz="5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</a:br>
            <a:r>
              <a:rPr lang="fr-FR" sz="5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5/</a:t>
            </a:r>
            <a:endParaRPr lang="fr-FR" sz="5400" dirty="0">
              <a:ln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3EAB5-B64F-432F-8455-1ED40413A66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" y="538163"/>
            <a:ext cx="12036425" cy="677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800" dirty="0">
                <a:ln w="0"/>
                <a:effectLst>
                  <a:glow rad="2159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drop" panose="020B0505040000020004" pitchFamily="34" charset="0"/>
                <a:cs typeface="+mn-cs"/>
              </a:rPr>
              <a:t>Les formations et </a:t>
            </a:r>
            <a:r>
              <a:rPr lang="fr-FR" sz="3800" dirty="0" err="1">
                <a:ln w="0"/>
                <a:effectLst>
                  <a:glow rad="2159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drop" panose="020B0505040000020004" pitchFamily="34" charset="0"/>
                <a:cs typeface="+mn-cs"/>
              </a:rPr>
              <a:t>ATOUTs</a:t>
            </a:r>
            <a:r>
              <a:rPr lang="fr-FR" sz="3800" dirty="0">
                <a:ln w="0"/>
                <a:effectLst>
                  <a:glow rad="2159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drop" panose="020B0505040000020004" pitchFamily="34" charset="0"/>
                <a:cs typeface="+mn-cs"/>
              </a:rPr>
              <a:t> À acquérir</a:t>
            </a:r>
          </a:p>
        </p:txBody>
      </p:sp>
      <p:sp>
        <p:nvSpPr>
          <p:cNvPr id="4" name="Rectangle 3"/>
          <p:cNvSpPr/>
          <p:nvPr/>
        </p:nvSpPr>
        <p:spPr>
          <a:xfrm>
            <a:off x="63500" y="1609725"/>
            <a:ext cx="12036425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Pour être </a:t>
            </a:r>
            <a:r>
              <a:rPr lang="fr-FR" sz="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recruté </a:t>
            </a:r>
            <a:r>
              <a:rPr lang="fr-FR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chez eux il faut maîtriser 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langues, principalement l’espagnol, avoir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de l’expérience à l’étranger et s’y connaitre 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informatique.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Il faut avoir fait des études en BAC 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et un Master 2.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3EAB5-B64F-432F-8455-1ED40413A66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588" y="495300"/>
            <a:ext cx="1139507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ln w="0"/>
                <a:effectLst>
                  <a:glow rad="1778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drop" panose="020B0505040000020004" pitchFamily="34" charset="0"/>
                <a:cs typeface="+mn-cs"/>
              </a:rPr>
              <a:t>Quelques exemples de métier dans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ln w="0"/>
                <a:effectLst>
                  <a:glow rad="1778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emondrop" panose="020B0505040000020004" pitchFamily="34" charset="0"/>
                <a:cs typeface="+mn-cs"/>
              </a:rPr>
              <a:t>leur société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588" y="1962150"/>
            <a:ext cx="6740525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Fermier, transporteur, comptable,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Logisticien, préparateur de commande,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informaticien…</a:t>
            </a:r>
          </a:p>
        </p:txBody>
      </p:sp>
      <p:pic>
        <p:nvPicPr>
          <p:cNvPr id="23555" name="Image 3"/>
          <p:cNvPicPr>
            <a:picLocks noChangeAspect="1"/>
          </p:cNvPicPr>
          <p:nvPr/>
        </p:nvPicPr>
        <p:blipFill>
          <a:blip r:embed="rId2"/>
          <a:srcRect t="10417" b="18541"/>
          <a:stretch>
            <a:fillRect/>
          </a:stretch>
        </p:blipFill>
        <p:spPr bwMode="auto">
          <a:xfrm>
            <a:off x="7215188" y="1962150"/>
            <a:ext cx="46910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3EAB5-B64F-432F-8455-1ED40413A66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fr-FR" cap="none" dirty="0" smtClean="0"/>
              <a:t>                </a:t>
            </a:r>
            <a:r>
              <a:rPr lang="fr-FR" sz="4000" b="1" cap="none" dirty="0" smtClean="0">
                <a:solidFill>
                  <a:schemeClr val="bg1"/>
                </a:solidFill>
              </a:rPr>
              <a:t>Quelques évolutions de métiers du 21</a:t>
            </a:r>
            <a:r>
              <a:rPr lang="fr-FR" sz="4000" b="1" cap="none" baseline="30000" dirty="0" smtClean="0">
                <a:solidFill>
                  <a:schemeClr val="bg1"/>
                </a:solidFill>
              </a:rPr>
              <a:t>ème</a:t>
            </a:r>
            <a:r>
              <a:rPr lang="fr-FR" sz="4000" b="1" cap="none" dirty="0" smtClean="0">
                <a:solidFill>
                  <a:schemeClr val="bg1"/>
                </a:solidFill>
              </a:rPr>
              <a:t> siècle pour SADA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logistique il y aura des créations de postes de cadres et de techniciens, avec beaucoup d’utilisation informatique. </a:t>
            </a:r>
          </a:p>
          <a:p>
            <a:r>
              <a:rPr lang="fr-FR" dirty="0" smtClean="0"/>
              <a:t>540 000 postes seraient à pourvoir dans le transport en 2022.</a:t>
            </a:r>
          </a:p>
          <a:p>
            <a:r>
              <a:rPr lang="fr-FR" dirty="0" smtClean="0"/>
              <a:t>La part des femmes augmentent dans les métiers du transport et de la logistique.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C172B-CBB0-48DA-BD99-7C87F3981F03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cap="none" smtClean="0">
                <a:solidFill>
                  <a:schemeClr val="bg1"/>
                </a:solidFill>
              </a:rPr>
              <a:t>Les nouveaux métiers dans l’agriculture 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y a de plus en plus de mal à trouver des salariés dans l’agriculture.</a:t>
            </a:r>
          </a:p>
          <a:p>
            <a:r>
              <a:rPr lang="fr-FR" dirty="0" smtClean="0"/>
              <a:t>Les canaux de commercialisation se diversifient: </a:t>
            </a:r>
          </a:p>
          <a:p>
            <a:pPr>
              <a:buFontTx/>
              <a:buChar char="-"/>
            </a:pPr>
            <a:r>
              <a:rPr lang="fr-FR" dirty="0" smtClean="0"/>
              <a:t>drive fermier, </a:t>
            </a:r>
          </a:p>
          <a:p>
            <a:pPr>
              <a:buFontTx/>
              <a:buChar char="-"/>
            </a:pPr>
            <a:r>
              <a:rPr lang="fr-FR" dirty="0" smtClean="0"/>
              <a:t>vente directe </a:t>
            </a:r>
          </a:p>
          <a:p>
            <a:pPr>
              <a:buFontTx/>
              <a:buChar char="-"/>
            </a:pPr>
            <a:r>
              <a:rPr lang="fr-FR" b="1" dirty="0" smtClean="0"/>
              <a:t>donc on utilise davantage l’informatique (ou digital)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C172B-CBB0-48DA-BD99-7C87F3981F0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cap="none" dirty="0" smtClean="0">
                <a:solidFill>
                  <a:schemeClr val="bg1"/>
                </a:solidFill>
              </a:rPr>
              <a:t>Les évolutions des métiers du commerce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vendeurs doivent se former:</a:t>
            </a:r>
          </a:p>
          <a:p>
            <a:pPr marL="0" indent="0">
              <a:buNone/>
            </a:pPr>
            <a:r>
              <a:rPr lang="fr-FR" dirty="0" smtClean="0"/>
              <a:t>- beaucoup d’informatique </a:t>
            </a:r>
          </a:p>
          <a:p>
            <a:pPr marL="0" indent="0">
              <a:buNone/>
            </a:pPr>
            <a:r>
              <a:rPr lang="fr-FR" dirty="0" smtClean="0"/>
              <a:t>- et de la relation humaine (il faut bien parler)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C172B-CBB0-48DA-BD99-7C87F3981F0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FIN 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989627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Nous vous remercions pour votre attention!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Troisièmes prépapro- Lycée G Péri Toulouse- Malina &amp; Laétitia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99F83-2E49-46BA-8287-CDD4AEEC15A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559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227</TotalTime>
  <Words>378</Words>
  <Application>Microsoft Office PowerPoint</Application>
  <PresentationFormat>Grand écran</PresentationFormat>
  <Paragraphs>64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Lemondrop</vt:lpstr>
      <vt:lpstr>Trebuchet MS</vt:lpstr>
      <vt:lpstr>Tw Cen MT</vt:lpstr>
      <vt:lpstr>Circuit</vt:lpstr>
      <vt:lpstr>Présentation de  grupo sada</vt:lpstr>
      <vt:lpstr>Présentation PowerPoint</vt:lpstr>
      <vt:lpstr>Présentation PowerPoint</vt:lpstr>
      <vt:lpstr>Présentation PowerPoint</vt:lpstr>
      <vt:lpstr>Présentation PowerPoint</vt:lpstr>
      <vt:lpstr>                Quelques évolutions de métiers du 21ème siècle pour SADA</vt:lpstr>
      <vt:lpstr>Les nouveaux métiers dans l’agriculture </vt:lpstr>
      <vt:lpstr>Les évolutions des métiers du commerce</vt:lpstr>
      <vt:lpstr>FIN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 grupo sada</dc:title>
  <dc:creator>dell</dc:creator>
  <cp:lastModifiedBy>Virginie Gilabert</cp:lastModifiedBy>
  <cp:revision>18</cp:revision>
  <cp:lastPrinted>2019-02-21T11:10:58Z</cp:lastPrinted>
  <dcterms:created xsi:type="dcterms:W3CDTF">2018-12-28T10:15:12Z</dcterms:created>
  <dcterms:modified xsi:type="dcterms:W3CDTF">2019-02-21T11:11:19Z</dcterms:modified>
</cp:coreProperties>
</file>